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C6091-B42F-4767-963F-9D2303F34B15}" type="datetimeFigureOut">
              <a:rPr lang="ko-KR" altLang="en-US" smtClean="0"/>
              <a:pPr/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2C09-7F68-4A08-85F8-70861AC18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18"/>
          <p:cNvGraphicFramePr>
            <a:graphicFrameLocks noGrp="1"/>
          </p:cNvGraphicFramePr>
          <p:nvPr/>
        </p:nvGraphicFramePr>
        <p:xfrm>
          <a:off x="381000" y="762000"/>
          <a:ext cx="8382000" cy="5829174"/>
        </p:xfrm>
        <a:graphic>
          <a:graphicData uri="http://schemas.openxmlformats.org/drawingml/2006/table">
            <a:tbl>
              <a:tblPr/>
              <a:tblGrid>
                <a:gridCol w="2362200"/>
                <a:gridCol w="685800"/>
                <a:gridCol w="1143000"/>
                <a:gridCol w="4191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법       률       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종류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관할관청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업                                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식품위생법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식품제조 가공업, 즉석판매 제조.가공업, 휴게음식, 일반음식,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위탁급식업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자판기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건강기능식품에 관한법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건강식품 제조, 가공, 수입판매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공중위생관리법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숙박업, 이.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미용업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세탁업,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목욕업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위생관리용역업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학원의 설립.운영 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과외교습에 관한 법률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교육청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학원업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독서실업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교육청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교습소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체육시설의설치.이용에 관한 법률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당구장, 체육도장, 골프연습장, 무도장, 무도학원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음반.비디오물 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게임물에 관한 법률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비디오물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시청제공업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노래연습장업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(청소년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게임장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음반제작 및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배급업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직업안정법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직업알선업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자동차관리법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자동차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정비업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영.유아보육법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어린이집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(놀이방)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전기통신사업법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체신청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통신판매업(부가통신사업자 신고)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전자상거래 등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소비자보호에 관한 법률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통신판매업 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20"/>
          <p:cNvSpPr txBox="1">
            <a:spLocks noChangeArrowheads="1"/>
          </p:cNvSpPr>
          <p:nvPr/>
        </p:nvSpPr>
        <p:spPr bwMode="auto">
          <a:xfrm>
            <a:off x="857224" y="214290"/>
            <a:ext cx="71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 dirty="0" smtClean="0">
                <a:latin typeface="+mj-ea"/>
                <a:ea typeface="+mj-ea"/>
              </a:rPr>
              <a:t>인</a:t>
            </a:r>
            <a:r>
              <a:rPr lang="en-US" altLang="ko-KR" sz="2400" b="1" dirty="0" smtClean="0">
                <a:latin typeface="+mj-ea"/>
                <a:ea typeface="+mj-ea"/>
              </a:rPr>
              <a:t>.</a:t>
            </a:r>
            <a:r>
              <a:rPr lang="ko-KR" altLang="en-US" sz="2400" b="1" dirty="0" smtClean="0">
                <a:latin typeface="+mj-ea"/>
                <a:ea typeface="+mj-ea"/>
              </a:rPr>
              <a:t>허가사업</a:t>
            </a:r>
            <a:r>
              <a:rPr lang="en-US" altLang="ko-KR" sz="2400" b="1" dirty="0" smtClean="0">
                <a:latin typeface="+mj-ea"/>
                <a:ea typeface="+mj-ea"/>
              </a:rPr>
              <a:t>(</a:t>
            </a:r>
            <a:r>
              <a:rPr lang="ko-KR" altLang="en-US" sz="2400" b="1" dirty="0" smtClean="0">
                <a:latin typeface="+mj-ea"/>
                <a:ea typeface="+mj-ea"/>
              </a:rPr>
              <a:t>신고사업</a:t>
            </a:r>
            <a:r>
              <a:rPr lang="en-US" altLang="ko-KR" sz="2400" b="1" dirty="0" smtClean="0">
                <a:latin typeface="+mj-ea"/>
                <a:ea typeface="+mj-ea"/>
              </a:rPr>
              <a:t>, </a:t>
            </a:r>
            <a:r>
              <a:rPr lang="ko-KR" altLang="en-US" sz="2400" b="1" dirty="0" smtClean="0">
                <a:latin typeface="+mj-ea"/>
                <a:ea typeface="+mj-ea"/>
              </a:rPr>
              <a:t>등록사업</a:t>
            </a:r>
            <a:r>
              <a:rPr lang="en-US" altLang="ko-KR" sz="2400" b="1" dirty="0" smtClean="0">
                <a:latin typeface="+mj-ea"/>
                <a:ea typeface="+mj-ea"/>
              </a:rPr>
              <a:t>, </a:t>
            </a:r>
            <a:r>
              <a:rPr lang="ko-KR" altLang="en-US" sz="2400" b="1" dirty="0" smtClean="0">
                <a:latin typeface="+mj-ea"/>
                <a:ea typeface="+mj-ea"/>
              </a:rPr>
              <a:t>허가사업 목록</a:t>
            </a:r>
            <a:r>
              <a:rPr lang="en-US" altLang="ko-KR" sz="2400" b="1" dirty="0" smtClean="0">
                <a:latin typeface="+mj-ea"/>
                <a:ea typeface="+mj-ea"/>
              </a:rPr>
              <a:t>-</a:t>
            </a:r>
            <a:r>
              <a:rPr lang="en-US" altLang="ko-KR" sz="2400" b="1" dirty="0" smtClean="0">
                <a:latin typeface="+mj-ea"/>
                <a:ea typeface="+mj-ea"/>
              </a:rPr>
              <a:t>1)</a:t>
            </a:r>
            <a:endParaRPr lang="ko-KR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43"/>
          <p:cNvGraphicFramePr>
            <a:graphicFrameLocks noGrp="1"/>
          </p:cNvGraphicFramePr>
          <p:nvPr/>
        </p:nvGraphicFramePr>
        <p:xfrm>
          <a:off x="428596" y="785794"/>
          <a:ext cx="8382000" cy="3797808"/>
        </p:xfrm>
        <a:graphic>
          <a:graphicData uri="http://schemas.openxmlformats.org/drawingml/2006/table">
            <a:tbl>
              <a:tblPr/>
              <a:tblGrid>
                <a:gridCol w="2362200"/>
                <a:gridCol w="685800"/>
                <a:gridCol w="1095404"/>
                <a:gridCol w="4238596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법       률        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종류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관할관청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업                                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게임산업 진흥에 관한 법률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인터넷게임시설제공업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PC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방),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청소년게임제공업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게임제작업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게임배급업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관광진흥법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여행업, 관광사진업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약사법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약국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행정사법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전문 서비스업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공인중개사의 업무 및 부동산 거래신고에 관한 법률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부동산중개업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화물자동차운수사업법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화물자동차운송주선사업 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모자보건법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신고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산후조리원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의료기사등에 관한법률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시.군.구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안경 판매업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120"/>
          <p:cNvSpPr txBox="1">
            <a:spLocks noChangeArrowheads="1"/>
          </p:cNvSpPr>
          <p:nvPr/>
        </p:nvSpPr>
        <p:spPr bwMode="auto">
          <a:xfrm>
            <a:off x="857224" y="214290"/>
            <a:ext cx="71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2400" b="1" dirty="0" smtClean="0">
                <a:latin typeface="+mj-ea"/>
                <a:ea typeface="+mj-ea"/>
              </a:rPr>
              <a:t>인</a:t>
            </a:r>
            <a:r>
              <a:rPr lang="en-US" altLang="ko-KR" sz="2400" b="1" dirty="0" smtClean="0">
                <a:latin typeface="+mj-ea"/>
                <a:ea typeface="+mj-ea"/>
              </a:rPr>
              <a:t>.</a:t>
            </a:r>
            <a:r>
              <a:rPr lang="ko-KR" altLang="en-US" sz="2400" b="1" dirty="0" smtClean="0">
                <a:latin typeface="+mj-ea"/>
                <a:ea typeface="+mj-ea"/>
              </a:rPr>
              <a:t>허가사업</a:t>
            </a:r>
            <a:r>
              <a:rPr lang="en-US" altLang="ko-KR" sz="2400" b="1" dirty="0" smtClean="0">
                <a:latin typeface="+mj-ea"/>
                <a:ea typeface="+mj-ea"/>
              </a:rPr>
              <a:t>(</a:t>
            </a:r>
            <a:r>
              <a:rPr lang="ko-KR" altLang="en-US" sz="2400" b="1" dirty="0" smtClean="0">
                <a:latin typeface="+mj-ea"/>
                <a:ea typeface="+mj-ea"/>
              </a:rPr>
              <a:t>신고사업</a:t>
            </a:r>
            <a:r>
              <a:rPr lang="en-US" altLang="ko-KR" sz="2400" b="1" dirty="0" smtClean="0">
                <a:latin typeface="+mj-ea"/>
                <a:ea typeface="+mj-ea"/>
              </a:rPr>
              <a:t>, </a:t>
            </a:r>
            <a:r>
              <a:rPr lang="ko-KR" altLang="en-US" sz="2400" b="1" dirty="0" smtClean="0">
                <a:latin typeface="+mj-ea"/>
                <a:ea typeface="+mj-ea"/>
              </a:rPr>
              <a:t>등록사업</a:t>
            </a:r>
            <a:r>
              <a:rPr lang="en-US" altLang="ko-KR" sz="2400" b="1" dirty="0" smtClean="0">
                <a:latin typeface="+mj-ea"/>
                <a:ea typeface="+mj-ea"/>
              </a:rPr>
              <a:t>, </a:t>
            </a:r>
            <a:r>
              <a:rPr lang="ko-KR" altLang="en-US" sz="2400" b="1" dirty="0" smtClean="0">
                <a:latin typeface="+mj-ea"/>
                <a:ea typeface="+mj-ea"/>
              </a:rPr>
              <a:t>허가사업 목록</a:t>
            </a:r>
            <a:r>
              <a:rPr lang="en-US" altLang="ko-KR" sz="2400" b="1" dirty="0" smtClean="0">
                <a:latin typeface="+mj-ea"/>
                <a:ea typeface="+mj-ea"/>
              </a:rPr>
              <a:t>-</a:t>
            </a:r>
            <a:r>
              <a:rPr lang="en-US" altLang="ko-KR" sz="2400" b="1" dirty="0" smtClean="0">
                <a:latin typeface="+mj-ea"/>
                <a:ea typeface="+mj-ea"/>
              </a:rPr>
              <a:t>2</a:t>
            </a:r>
            <a:r>
              <a:rPr lang="en-US" altLang="ko-KR" sz="2400" b="1" dirty="0" smtClean="0">
                <a:latin typeface="+mj-ea"/>
                <a:ea typeface="+mj-ea"/>
              </a:rPr>
              <a:t>)</a:t>
            </a:r>
            <a:endParaRPr lang="ko-KR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301</Words>
  <Application>Microsoft Office PowerPoint</Application>
  <PresentationFormat>화면 슬라이드 쇼(4:3)</PresentationFormat>
  <Paragraphs>98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서울소상공인지원센터</dc:creator>
  <cp:lastModifiedBy>서울소상공인지원센터</cp:lastModifiedBy>
  <cp:revision>2</cp:revision>
  <dcterms:created xsi:type="dcterms:W3CDTF">2009-11-18T04:17:57Z</dcterms:created>
  <dcterms:modified xsi:type="dcterms:W3CDTF">2009-11-18T04:56:58Z</dcterms:modified>
</cp:coreProperties>
</file>